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10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1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55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44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7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9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3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26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5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1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91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9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55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48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3000" b="-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35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61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388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宽屏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Runzi</dc:creator>
  <cp:lastModifiedBy>He Runzi</cp:lastModifiedBy>
  <cp:revision>2</cp:revision>
  <dcterms:created xsi:type="dcterms:W3CDTF">2018-05-28T06:38:08Z</dcterms:created>
  <dcterms:modified xsi:type="dcterms:W3CDTF">2018-05-28T06:53:53Z</dcterms:modified>
</cp:coreProperties>
</file>